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80f9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80f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80f9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80f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80f91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80f9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980f91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980f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980f91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980f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80f91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80f9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980f91_0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980f9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eb3dev.cl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Web3Dev CONSULTING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71325" y="4523150"/>
            <a:ext cx="380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Web3Dev.click</a:t>
            </a:r>
            <a:endParaRPr b="1" i="1"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Web3Dev Professional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Empowering Businesses with Decentralized technology</a:t>
            </a:r>
            <a:endParaRPr sz="2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288" y="1362125"/>
            <a:ext cx="4635433" cy="34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Web3 Services</a:t>
            </a: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73" name="Google Shape;73;p15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5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Development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We offer comprehensive turnkey solutions for all your Web3 needs: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Blockchain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dApps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Smart Contracts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Token Development</a:t>
            </a:r>
            <a:endParaRPr b="1" sz="1600">
              <a:solidFill>
                <a:schemeClr val="dk1"/>
              </a:solidFill>
            </a:endParaRPr>
          </a:p>
        </p:txBody>
      </p:sp>
      <p:grpSp>
        <p:nvGrpSpPr>
          <p:cNvPr id="77" name="Google Shape;77;p15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78" name="Google Shape;78;p15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5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Consulting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The Web3 era is here and we can make it all happen for you: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Strategy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Token Economics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Regulatory Compliance</a:t>
            </a:r>
            <a:endParaRPr b="1" sz="1600">
              <a:solidFill>
                <a:schemeClr val="dk1"/>
              </a:solidFill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83" name="Google Shape;83;p1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5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Security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Smart Contract security is a must for your clients to trust you:</a:t>
            </a:r>
            <a:r>
              <a:rPr b="1" lang="en" sz="1600">
                <a:solidFill>
                  <a:schemeClr val="dk1"/>
                </a:solidFill>
              </a:rPr>
              <a:t>.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Smart Contract Audits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Security </a:t>
            </a:r>
            <a:r>
              <a:rPr b="1" lang="en" sz="1600">
                <a:solidFill>
                  <a:schemeClr val="dk1"/>
                </a:solidFill>
              </a:rPr>
              <a:t>Assessments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90250" y="526350"/>
            <a:ext cx="6227100" cy="9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Blockchain Development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02800" y="1427850"/>
            <a:ext cx="4069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DeFi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NFTs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Supply Chain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Ethereum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Solana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Polygon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Tron (Sun)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Scalability (layer-2, layer-3)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Security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580250"/>
            <a:ext cx="4267203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72000" y="3363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Solutions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464475" y="1197350"/>
            <a:ext cx="4928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Token Presales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Community Building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Crypto Payment Integration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Decentralized Autonomous Organizations (DAOs)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Data Storage (IPFS)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Loyalty Programs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Intellectual property with Web3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Decentralized Savings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1"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Staking &amp; Rewards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275" y="1349750"/>
            <a:ext cx="3446326" cy="247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-208850" y="-102850"/>
            <a:ext cx="2948400" cy="22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Support</a:t>
            </a:r>
            <a:br>
              <a:rPr lang="en" sz="3400"/>
            </a:br>
            <a:r>
              <a:rPr lang="en" sz="3400"/>
              <a:t>&amp;</a:t>
            </a:r>
            <a:br>
              <a:rPr lang="en" sz="3400"/>
            </a:br>
            <a:r>
              <a:rPr lang="en" sz="3400"/>
              <a:t> Maintenance</a:t>
            </a:r>
            <a:endParaRPr sz="3400"/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5547375" y="177600"/>
            <a:ext cx="3596700" cy="47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Support Services:</a:t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24/7/365 Technical Support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User Support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Documentation Updates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Training Sessions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Community Management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Maintenance Services:</a:t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Software Updates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Security Patches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Performance Monitoring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Compliance Checks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Node Monitoring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Much More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Choose Us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04975" y="1170125"/>
            <a:ext cx="5998800" cy="36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Expert Team: Proven blockchain pioneers.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Tailored Solutions: Customized to your business goals.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Security Focus: Rigorous audits, top-tier protection.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Full-Support: From start to scale, we're with you.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Regulatory Savvy: Stay compliant with evolving laws.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Innovation Leaders: Cutting-edge tech for future-proofing.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Scalable Solutions: Grow with your business.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Community Strength: Leveraged network for success.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Performance Driven: Optimized for peak efficiency.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Client Commitment: Your success is our priority.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verage"/>
              <a:buChar char="●"/>
            </a:pPr>
            <a:r>
              <a:rPr lang="en" sz="1650">
                <a:solidFill>
                  <a:schemeClr val="dk1"/>
                </a:solidFill>
              </a:rPr>
              <a:t>Transparent Pricing: Clear, value-aligned costs.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175" y="1170125"/>
            <a:ext cx="2735427" cy="196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Contact Us</a:t>
            </a:r>
            <a:endParaRPr b="1" sz="36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0" name="Google Shape;120;p20"/>
          <p:cNvSpPr txBox="1"/>
          <p:nvPr>
            <p:ph idx="4294967295" type="body"/>
          </p:nvPr>
        </p:nvSpPr>
        <p:spPr>
          <a:xfrm>
            <a:off x="164950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Email: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1118175" y="3561938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20"/>
          <p:cNvSpPr txBox="1"/>
          <p:nvPr>
            <p:ph idx="4294967295" type="body"/>
          </p:nvPr>
        </p:nvSpPr>
        <p:spPr>
          <a:xfrm>
            <a:off x="16492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Sales@web3dev.click</a:t>
            </a:r>
            <a:endParaRPr b="1" sz="1400"/>
          </a:p>
        </p:txBody>
      </p:sp>
      <p:sp>
        <p:nvSpPr>
          <p:cNvPr id="123" name="Google Shape;123;p20"/>
          <p:cNvSpPr txBox="1"/>
          <p:nvPr>
            <p:ph idx="4294967295" type="body"/>
          </p:nvPr>
        </p:nvSpPr>
        <p:spPr>
          <a:xfrm>
            <a:off x="2374559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Telegram: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24" name="Google Shape;124;p20"/>
          <p:cNvCxnSpPr/>
          <p:nvPr/>
        </p:nvCxnSpPr>
        <p:spPr>
          <a:xfrm>
            <a:off x="3327800" y="3561938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20"/>
          <p:cNvSpPr txBox="1"/>
          <p:nvPr>
            <p:ph idx="4294967295" type="body"/>
          </p:nvPr>
        </p:nvSpPr>
        <p:spPr>
          <a:xfrm>
            <a:off x="237454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@CWeb3dev</a:t>
            </a:r>
            <a:endParaRPr b="1" sz="1400"/>
          </a:p>
        </p:txBody>
      </p:sp>
      <p:sp>
        <p:nvSpPr>
          <p:cNvPr id="126" name="Google Shape;126;p20"/>
          <p:cNvSpPr txBox="1"/>
          <p:nvPr>
            <p:ph idx="4294967295" type="body"/>
          </p:nvPr>
        </p:nvSpPr>
        <p:spPr>
          <a:xfrm>
            <a:off x="4584180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WhatsApp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5554075" y="3561938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0"/>
          <p:cNvSpPr txBox="1"/>
          <p:nvPr>
            <p:ph idx="4294967295" type="body"/>
          </p:nvPr>
        </p:nvSpPr>
        <p:spPr>
          <a:xfrm>
            <a:off x="4584169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+447735417898</a:t>
            </a:r>
            <a:endParaRPr b="1" sz="1400"/>
          </a:p>
        </p:txBody>
      </p:sp>
      <p:sp>
        <p:nvSpPr>
          <p:cNvPr id="129" name="Google Shape;129;p20"/>
          <p:cNvSpPr txBox="1"/>
          <p:nvPr>
            <p:ph idx="4294967295" type="body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X (Twitter):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30" name="Google Shape;130;p20"/>
          <p:cNvCxnSpPr/>
          <p:nvPr/>
        </p:nvCxnSpPr>
        <p:spPr>
          <a:xfrm>
            <a:off x="7747050" y="3561938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0"/>
          <p:cNvSpPr txBox="1"/>
          <p:nvPr>
            <p:ph idx="4294967295" type="body"/>
          </p:nvPr>
        </p:nvSpPr>
        <p:spPr>
          <a:xfrm>
            <a:off x="679379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@Web3DevInt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923000" y="1363100"/>
            <a:ext cx="5315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00FF"/>
                </a:solidFill>
                <a:latin typeface="Average"/>
                <a:ea typeface="Average"/>
                <a:cs typeface="Average"/>
                <a:sym typeface="Averag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Web3Dev</a:t>
            </a:r>
            <a:endParaRPr sz="2800">
              <a:solidFill>
                <a:srgbClr val="0000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Average"/>
                <a:ea typeface="Average"/>
                <a:cs typeface="Average"/>
                <a:sym typeface="Average"/>
              </a:rPr>
              <a:t>https://Web3Dev.click</a:t>
            </a:r>
            <a:endParaRPr sz="1800">
              <a:solidFill>
                <a:srgbClr val="0000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